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DFA3FE-9DBA-4898-8847-60C9F594D9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AA7D08-3F01-49B3-AEA3-E9E0FEFD59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RL matrix as a function of severity and probability. Control bands are based on overall RL.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British Occupational Hygiene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D63B83-349C-45A4-9386-93D1AA8587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hyg/men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Occup Hyg</a:t>
            </a:r>
            <a:r>
              <a:rPr lang="en-US" altLang="en-US" sz="1000">
                <a:solidFill>
                  <a:srgbClr val="333333"/>
                </a:solidFill>
              </a:rPr>
              <a:t>, Volume 52, Issue 6, August 2008, Pages 419–428,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https://doi.org/10.1093/annhyg/men041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RL matrix as a function of severity and probability. Control bands are based on overall RL.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96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RL matrix as a function of severity and probability. Control bands are based on overall RL.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2024-04-26T17:00:27Z</dcterms:modified>
</cp:coreProperties>
</file>