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D5570-0E50-4A5B-8ADB-9FB5039247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0F7D1-B12C-46FD-8FBD-C9F6D00438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225ED-9E08-4B03-8A05-79E7C18718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2024-04-26T22:51:50Z</dcterms:modified>
</cp:coreProperties>
</file>