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18AE00-1D61-4CD2-BA40-EFF541E6EF9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5D11F0-A4C2-4E4A-AB09-9C34BF16D64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64478B-A855-4994-AA42-F75B9B990F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2024-09-20T11:36:59Z</dcterms:modified>
</cp:coreProperties>
</file>