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97C2C5-00BA-4D84-902A-4C56355C32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F35F8A-8F79-4813-A664-8FF3A46FA6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D34FC-EF35-44DC-93B1-2FF0345F54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2024-05-04T19:53:07Z</dcterms:modified>
</cp:coreProperties>
</file>