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F2D205-856D-4AF1-B4EC-B32CFF34EC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59EA5-3BC1-4D51-8218-4B63D0CCF0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Fiber tractography of the genu of the corpus callosum colored with SHD, with the same rainbow colormap as in Figure 1. The viewpoint is oblique, as indicated by the midsagittal slice of the FA volume shown as background.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BAFCA9-EA61-4C01-AA87-932EFCDAB7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1389–1396, </a:t>
            </a:r>
            <a:r>
              <a:rPr lang="en-US" altLang="en-US" sz="1000">
                <a:solidFill>
                  <a:srgbClr val="333333"/>
                </a:solidFill>
                <a:hlinkClick r:id="rId3"/>
              </a:rPr>
              <a:t>https://doi.org/10.1093/cercor/bhs422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Fiber tractography of the genu of the corpus callosum colored with SHD, with the same rainbow colormap as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Fiber tractography of the genu of the corpus callosum colored with SHD, with the same rainbow colormap as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2024-04-26T18:24:14Z</dcterms:modified>
</cp:coreProperties>
</file>