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FC850-3994-4473-96CA-EA90AA03CB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2015C-10FD-4AF5-A71F-9935042B45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Phenotype and genotype of drug resistance in Mycobacterium tuberculosis isolates from patients with tuberculous meningitis (TBM). A total of 20 drug-resistant strains were detected in 30 cerebrospinal fluid samples from patients with TBM; the resistance is presented as the percentage of resistant isolates (A). Mutations in the kat315 and inhA genes were detected among 18 isoniazid (INH)–resistant strains; the frequencies of the 2 mutations are shown (B). Mutations in rpoB 530-533 and rpoB526 were detected among rifampicin (RIF)–resistant strains; the frequencies of the 2 mutations in rpoB gene are shown (C). MDR, multidrug-resistant.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2ADDA4-4484-47EC-991C-CCC6C23AA8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r6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53, Issue 11, 1 December 2011, Pages 1067–1073,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https://doi.org/10.1093/cid/cir663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Phenotype and genotype of drug resistance in Mycobacterium tuberculosis isolates from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269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Phenotype and genotype of drug resistance in Mycobacterium tuberculosis isolates from patients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2024-04-26T12:36:39Z</dcterms:modified>
</cp:coreProperties>
</file>