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E8175-03B4-4BB4-B670-B603943C0E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722B2C-3520-4078-B0A2-E3E52BB5B7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Histological verification of the recording and stimulation sites. For clarity, only representative, nonoverlapping samples are shown to illustrate the general anatomical distribution of the recording (A, prelimbic and infralimbic mPFC) and the stimulation sites (B, EC = filled circles; PrC = open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6806D-F79D-4777-8233-69307C766C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658–674, </a:t>
            </a:r>
            <a:r>
              <a:rPr lang="en-US" altLang="en-US" sz="1000">
                <a:solidFill>
                  <a:srgbClr val="333333"/>
                </a:solidFill>
                <a:hlinkClick r:id="rId3"/>
              </a:rPr>
              <a:t>https://doi.org/10.1093/cercor/bhn114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Histological verification of the recording and stimulation sites. For clarity, only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Histological verification of the recording and stimulation sites. For clarity, only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2024-04-26T01:35:08Z</dcterms:modified>
</cp:coreProperties>
</file>