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19CBDA-C429-41DB-BF16-D1EEBE3FD8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598352-ACC9-419F-B74D-E1A0D72533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Localized neuroanatomical correlates of Cooperativeness. The gray matter regions showing correlations with the individual variability of Cooperativeness were rendered onto the averaged images of the whole sample (N = 155) (voxel threshold: uncorrected P &lt; 0.005). The gray matter regions where the correlation was found in females are presented in red ∼ yellow. Conversely, the gray matter regions where the correlation was found in males are presented in blue ∼ green. The y-coordinate for each coronal slice in the Montreal Neurological Institute space is given in millimeters. L: left, R: right (see Table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D3479B-804C-4442-AF6B-494AE5C048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2331–2340,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Localized neuroanatomical correlates of Cooperativeness. The gray matter regions showing correlations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Localized neuroanatomical correlates of Cooperativeness. The gray matter regions showing correlations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2024-09-20T04:58:49Z</dcterms:modified>
</cp:coreProperties>
</file>