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D2190-98CA-413E-9C26-A39428EA55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48AF0-D285-45C4-9D0B-A915EB653D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demonstrating a graded increase in activity during cued recall of verbal paired associates superimposed on a standard T1-weighted MRI. Top: Axial view of LMTG (A), LSFG (B), posterior cingulate (C), and precuneus (D). Middle: Coronal view of LPHG (E) and RPHG (F). Bottom: Axial view of LIFG (G) and LIPL (H). Plot indicates activity (ordinate = standardized parameter estimates) as a function of the availability and accessibility of items (Rc-Rn- = unavailable, Rc-Rn+ = inaccessible, Rc+Rn+ = available and accessible).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35CE0-EC4C-4F94-83E5-352CB015CD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1720–1726,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Brain regions demonstrating a graded increase in activity during cued recall of verbal paired associates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Brain regions demonstrating a graded increase in activity during cued recall of verbal paired associates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2024-04-26T15:54:38Z</dcterms:modified>
</cp:coreProperties>
</file>