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336522-5ED1-443D-8311-A59DC654A8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D341E1-692A-4710-A173-305636FA07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Mean motor-evoked potential (MEP) area in normal subjects and in patients with Parkinson's disease at various stimulus intensities and degrees of muscle activation. In Parkinson's disease, the slope of the input–output relationship between stimulus intensity and response size was steeper than normal. From Valls-Solè et al., 1994.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33734F-12BE-4519-8620-D926044556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11.2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Mean motor-evoked potential (MEP) area in normal subjects and in patients with Parkinson's disease at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Mean motor-evoked potential (MEP) area in normal subjects and in patients with Parkinson's disease at various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2024-09-19T07:21:06Z</dcterms:modified>
</cp:coreProperties>
</file>