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7336522-5ED1-443D-8311-A59DC654A85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DD341E1-692A-4710-A173-305636FA079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Mean motor-evoked potential (MEP) area in normal subjects and in patients with Parkinson's disease at various stimulus intensities and degrees of muscle activation. In Parkinson's disease, the slope of the input–output relationship between stimulus intensity and response size was steeper than normal. From Valls-Solè et al., 1994.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2001</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333734F-12BE-4519-8620-D9260445560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124.11.213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124, Issue 11, November 2001, Pages 2131–2146, </a:t>
            </a:r>
            <a:r>
              <a:rPr lang="en-US" altLang="en-US" sz="1000">
                <a:solidFill>
                  <a:srgbClr val="333333"/>
                </a:solidFill>
                <a:hlinkClick r:id="rId3"/>
              </a:rPr>
              <a:t>https://doi.org/10.1093/brain/124.11.2131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Mean motor-evoked potential (MEP) area in normal subjects and in patients with Parkinson's disease at various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3 Mean motor-evoked potential (MEP) area in normal subjects and in patients with Parkinson's disease at various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2024-09-19T07:21:06Z</dcterms:modified>
</cp:coreProperties>
</file>