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3CF7B-4DE2-49F6-AD2E-D99043F57C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45C24-AFAF-4C45-97BB-E738C3FF1D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Horizontal variations (gradient) of ground temperatures measured at 15 cm in depth. The straight line shows the position of the assumed fault seen in the velocity map (Fig. 5c).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1C4F2-5284-4D0F-88E2-82F1344C14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189, Issue 3, June 2012, Pages 1725–1733,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Horizontal variations (gradient) of ground temperatures measured at 15 cm in depth. The straight line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Horizontal variations (gradient) of ground temperatures measured at 15 cm in depth. The straight line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2024-04-26T10:17:50Z</dcterms:modified>
</cp:coreProperties>
</file>