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CB4457B-FBB7-4F98-8F09-2B843EA0F0F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BE871B6-2B73-4B3C-8FA0-412FA006D600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Image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UAW Annual Tournament, 1955.
Source: “Recreation, Bowling Tournament, Detroit, Michigan,” February 12, 1955, Photo ID: 364, Walter P. Reuther Library, Archive of Labor and Urban Affairs, Detroit, Michigan, Detroit, Michigan.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e-mail: journals.permissions@oup.comThis article is published and distributed under the terms of the Oxford University Press, Standard Journals Publication Model (https://academic.oup.com/journals/pages/about_us/legal/notices)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AB3B0DC-EF5C-48D2-A391-33413BFA2402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Image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UAW Local 49 Champions, Region 1 and 1A, undated (probably 1949). Source: Labor Album, Walter P. Reuther Library, Archive of Labor and Urban Affairs, Detroit, Michigan.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e-mail: journals.permissions@oup.comThis article is published and distributed under the terms of the Oxford University Press, Standard Journals Publication Model (https://academic.oup.com/journals/pages/about_us/legal/notices)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AB3B0DC-EF5C-48D2-A391-33413BFA2402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Image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Olga Madar congratulates Louise Hamilton on her first place doubles victory. Source: UAW, February 1948, 11.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e-mail: journals.permissions@oup.comThis article is published and distributed under the terms of the Oxford University Press, Standard Journals Publication Model (https://academic.oup.com/journals/pages/about_us/legal/notices)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AB3B0DC-EF5C-48D2-A391-33413BFA2402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jsh/shw13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jsh/shw13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jsh/shw13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Soc Hist</a:t>
            </a:r>
            <a:r>
              <a:rPr lang="en-US" altLang="en-US" sz="1000">
                <a:solidFill>
                  <a:srgbClr val="333333"/>
                </a:solidFill>
              </a:rPr>
              <a:t>, Volume 51, Issue 4, Summer 2018, Pages 953–979,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https://doi.org/10.1093/jsh/shw137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Image 1. </a:t>
            </a:r>
            <a:r>
              <a:rPr lang="en-US" altLang="en-US" b="0"/>
              <a:t>UAW Annual Tournament, 1955.
Source: “Recreation, Bowling Tournament, Detroit, Michigan,” February 12, 1955,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4669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Soc Hist</a:t>
            </a:r>
            <a:r>
              <a:rPr lang="en-US" altLang="en-US" sz="1000">
                <a:solidFill>
                  <a:srgbClr val="333333"/>
                </a:solidFill>
              </a:rPr>
              <a:t>, Volume 51, Issue 4, Summer 2018, Pages 953–979,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https://doi.org/10.1093/jsh/shw137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Image 2. </a:t>
            </a:r>
            <a:r>
              <a:rPr lang="en-US" altLang="en-US" b="0"/>
              <a:t>UAW Local 49 Champions, Region 1 and 1A, undated (probably 1949). Source: Labor Album, Walter P. Reuther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28800" y="1371600"/>
            <a:ext cx="548077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Soc Hist</a:t>
            </a:r>
            <a:r>
              <a:rPr lang="en-US" altLang="en-US" sz="1000">
                <a:solidFill>
                  <a:srgbClr val="333333"/>
                </a:solidFill>
              </a:rPr>
              <a:t>, Volume 51, Issue 4, Summer 2018, Pages 953–979,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https://doi.org/10.1093/jsh/shw137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Image 3. </a:t>
            </a:r>
            <a:r>
              <a:rPr lang="en-US" altLang="en-US" b="0"/>
              <a:t>Olga Madar congratulates Louise Hamilton on her first place doubles victory. Source: UAW, February 1948, 11.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95500" y="1371600"/>
            <a:ext cx="496526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Image 1. UAW Annual Tournament, 1955.
Source: “Recreation, Bowling Tournament, Detroit, Michigan,” February 12, 1955, ...</vt:lpstr>
      <vt:lpstr>Image 2. UAW Local 49 Champions, Region 1 and 1A, undated (probably 1949). Source: Labor Album, Walter P. Reuther ...</vt:lpstr>
      <vt:lpstr>Image 3. Olga Madar congratulates Louise Hamilton on her first place doubles victory. Source: UAW, February 1948, 11.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2024-04-26T15:32:27Z</dcterms:modified>
</cp:coreProperties>
</file>