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2C75F9-0094-4E98-9664-7198F3952F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A1F61-3547-4896-AF41-2C66F12781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AAB2C-DFCE-4CCF-AB8A-347F5A2347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2024-04-27T03:38:49Z</dcterms:modified>
</cp:coreProperties>
</file>