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FE06A-B69C-40F4-8CE7-DAD0F70389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E223B-166F-4C14-A53F-E4987ED767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fMRI paradigm. Each round of the game is composed of 4 intervals: the player chooses which chip to play next (first interval: “Choose”; 4 s), moves the cursor to the chosen chip, and places it face down adjacent to the master chip (second interval: “Ready” and “Go”; 4 s). The player then waits for the opponent's response (third interval: “Anticipation”; jittered randomly to 3.4, 5.4, or 7.4 s) and sees whether the opponent challenges this choice by uncovering the chosen chip or not (fourth interval: “Outcome”; jittered randomly to 3.4, 5.4, or 7.4 ). Player's choices and opponent’s responses are interactively determined by the flow of the game round after round, creating a natural progression of a game situation that lasts 4 min or until the player wins. Each player played consecutively for 14 min at each testing point (average ± standard error of the mean number of games 4.23 ± 0.06).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D4F57-0202-4A5D-9B31-A460B606C0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2013, Pages 28–35,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fMRI paradigm. Each round of the game is composed of 4 intervals: the player chooses which chip to play next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fMRI paradigm. Each round of the game is composed of 4 intervals: the player chooses which chip to play next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2024-04-26T17:01:17Z</dcterms:modified>
</cp:coreProperties>
</file>