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2BC26-4F4A-4F46-9E3B-22FA881F10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FF6D0-3170-4A02-B44D-32A9326F4E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1A754-A934-4107-9FB0-CB8D912AD6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2024-04-26T19:59:29Z</dcterms:modified>
</cp:coreProperties>
</file>