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8FAD2-C269-47B2-94AE-3DE31D5A82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CA39DF-3EDD-47D2-A35F-DE5E406FB4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dopaminergic drugs (methylphenidate and sulpiride) on atypical brain activation; treatment Group A, n = 12. Top, right prefrontal and left ventral occipital regions that demonstrated significant enhancement of periodic activation by methylphenidate; bottom, medial posterior parietal, anterior cingulate/SMA, left lateral premotor and temporoparietal regions that demonstrated significant enhancement of load response by methylphenidate and significant attenuation of load response by sulpiride. Significance testing is by a permutation test at suprathreshold voxel cluster level: clusterwise P &lt; 0.01. At this size of test, we expect less than one false positive cluster per map.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8CEF0-DE82-404D-8BFC-5096950BDB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144–154,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Effect of dopaminergic drugs (methylphenidate and sulpiride) on atypical brain activation; treatment Group 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Effect of dopaminergic drugs (methylphenidate and sulpiride) on atypical brain activation; treatment Group 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2024-04-26T09:57:52Z</dcterms:modified>
</cp:coreProperties>
</file>