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B70B07-9BCF-41DD-9FE5-9B3D445939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2995B-A5A6-4E2A-B373-3284F29311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Common and distinct activation for errors of commission and timing. (a) A conjunction analysis showing common activation for both types of error (green). The direct contrast of error types shows brain regions more activated by errors of commission (red) or timing (blue). Results are superimposed on the MNI 152 T1 1-mm brain template. (b) ROI analysis using anatomically derived masks. Significant differences from baseline are shown by *. Right (R), left (L), anterior (ant), and anterior cingulate cortex (ACC).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D9E07-B8F7-45DD-B01B-28A62F90C2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703–713, </a:t>
            </a:r>
            <a:r>
              <a:rPr lang="en-US" altLang="en-US" sz="1000">
                <a:solidFill>
                  <a:srgbClr val="333333"/>
                </a:solidFill>
                <a:hlinkClick r:id="rId3"/>
              </a:rPr>
              <a:t>https://doi.org/10.1093/cercor/bhs056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Common and distinct activation for errors of commission and timing. (a) A conjunction analysis showing common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Common and distinct activation for errors of commission and timing. (a) A conjunction analysis showing common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2024-04-27T00:21:47Z</dcterms:modified>
</cp:coreProperties>
</file>