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FF98B-7D55-4E01-9F94-B51CE8ED19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7C685-3656-4816-9CCE-E9AF6BBD65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job-level estimated exposure levels for exposed jobs between 1970 and 2010.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British Occupational Hygiene Society.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D85AA-EC72-4F0E-B145-226ACF2867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60, Issue 7, August 2016, Pages 795–811,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Distribution of the job-level estimated exposure levels for exposed jobs between 1970 and 2010.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41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Distribution of the job-level estimated exposure levels for exposed jobs between 1970 and 2010.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2024-04-26T12:10:11Z</dcterms:modified>
</cp:coreProperties>
</file>