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502EAA-3D90-4456-9C69-22CF43D25C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748DE5-4C9A-4A33-AE98-34DCB80FC9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Top: Reconstructed neutrino energy distribution for several values of $\delta _{CP}$. $\sin ^22\theta _{13}=0.1$ and normal hierarchy is assumed. Bottom: Differences in the reconstructed neutrino energy distributions from the case with $\delta _{CP}=0^\circ$. The error bars represent the statistical uncertainties of each bin.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75DD4-CDB3-4B17-BFAD-9ECBED1D2B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053C02, </a:t>
            </a:r>
            <a:r>
              <a:rPr lang="en-US" altLang="en-US" sz="1000">
                <a:solidFill>
                  <a:srgbClr val="333333"/>
                </a:solidFill>
                <a:hlinkClick r:id="rId3"/>
              </a:rPr>
              <a:t>https://doi.org/10.1093/ptep/ptv061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Top: Reconstructed neutrino energy distribution for several values of $\delta _{CP}$. $\sin ^22\theta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13. Top: Reconstructed neutrino energy distribution for several values of $\delta _{CP}$. $\sin ^22\theta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2024-09-20T02:24:47Z</dcterms:modified>
</cp:coreProperties>
</file>