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880521-B30F-455E-86F8-7D42707492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5F5953-50A3-47F4-8EAD-F0BEEACA29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13. </a:t>
            </a:r>
            <a:r>
              <a:rPr lang="en-US" altLang="en-US">
                <a:latin typeface="Arial" pitchFamily="34" charset="0"/>
                <a:ea typeface="Arial" pitchFamily="34" charset="0"/>
              </a:rPr>
              <a:t>Top: Reconstructed neutrino energy distribution for several values of $\delta _{CP}$. $\sin ^22\theta _{13}=0.1$ and normal hierarchy is assumed. Bottom: Differences in the reconstructed neutrino energy distributions from the case with $\delta _{CP}=0^\circ$. The error bars represent the statistical uncertainties of each bin.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9F547A-0F9B-4DE5-83BF-45ECE68F57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053C02, </a:t>
            </a:r>
            <a:r>
              <a:rPr lang="en-US" altLang="en-US" sz="1000">
                <a:solidFill>
                  <a:srgbClr val="333333"/>
                </a:solidFill>
                <a:hlinkClick r:id="rId3"/>
              </a:rPr>
              <a:t>https://doi.org/10.1093/ptep/ptv061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13. </a:t>
            </a:r>
            <a:r>
              <a:rPr lang="en-US" altLang="en-US" b="0"/>
              <a:t>Top: Reconstructed neutrino energy distribution for several values of $\delta _{CP}$. $\sin ^22\theta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13. Top: Reconstructed neutrino energy distribution for several values of $\delta _{CP}$. $\sin ^22\theta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2024-05-08T03:44:21Z</dcterms:modified>
</cp:coreProperties>
</file>