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49B40E-4D56-498E-A067-2B3CD815320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C5FD98-1B8A-4279-870E-59CC36BB157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13. </a:t>
            </a:r>
            <a:r>
              <a:rPr lang="en-US" altLang="en-US">
                <a:latin typeface="Arial" pitchFamily="34" charset="0"/>
                <a:ea typeface="Arial" pitchFamily="34" charset="0"/>
              </a:rPr>
              <a:t>Top: Reconstructed neutrino energy distribution for several values of $\delta _{CP}$. $\sin ^22\theta _{13}=0.1$ and normal hierarchy is assumed. Bottom: Differences in the reconstructed neutrino energy distributions from the case with $\delta _{CP}=0^\circ$. The error bars represent the statistical uncertainties of each bin.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cited.Funded by SCOAP3</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1BD0A0-E282-4CAB-AF36-31FA70C41EA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v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2015, Issue 5, May 2015, 053C02, </a:t>
            </a:r>
            <a:r>
              <a:rPr lang="en-US" altLang="en-US" sz="1000">
                <a:solidFill>
                  <a:srgbClr val="333333"/>
                </a:solidFill>
                <a:hlinkClick r:id="rId3"/>
              </a:rPr>
              <a:t>https://doi.org/10.1093/ptep/ptv061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13. </a:t>
            </a:r>
            <a:r>
              <a:rPr lang="en-US" altLang="en-US" b="0"/>
              <a:t>Top: Reconstructed neutrino energy distribution for several values of $\delta _{CP}$. $\sin ^22\theta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13. Top: Reconstructed neutrino energy distribution for several values of $\delta _{CP}$. $\sin ^22\theta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2024-09-19T06:50:02Z</dcterms:modified>
</cp:coreProperties>
</file>