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A0322D-B112-408E-9868-8F5C0105928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32FC2F-4DF5-4855-BEEA-6EA54280752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4F5CA8-5B78-4D8C-95DC-AEA0E3BB179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2024-09-20T12:05:07Z</dcterms:modified>
</cp:coreProperties>
</file>