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601E4-C4A6-4B6E-85A6-07202D4634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CCCDCC-EC14-40A6-8203-A8BAFE8020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70CBB5-0441-4946-830D-6454E79E57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2024-05-04T23:20:32Z</dcterms:modified>
</cp:coreProperties>
</file>