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88DBE0-C041-4556-BB64-87ADAC69B8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12DCD1-94DC-4D5E-83E1-4669770746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Bayesian tree with divergence dates from the relaxed uncorrelated lognormal clock analysis. The bars represent the 95% highest posterior density (HPD) interval for the divergence time estimates. Numbers indicate million years before present.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735879-2D99-42D4-97CF-3D082A6131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10-MAMM-A-121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92, Issue 3, 9 June 2011, Pages 671–682,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https://doi.org/10.1644/10-MAMM-A-121.1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Bayesian tree with divergence dates from the relaxed uncorrelated lognormal clock analysis. The bars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Bayesian tree with divergence dates from the relaxed uncorrelated lognormal clock analysis. The bars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2024-04-27T02:02:32Z</dcterms:modified>
</cp:coreProperties>
</file>