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CF035-C5BE-4FCB-93CC-0F1D46640E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FC9EAD-5B8B-4A6C-A943-B76A7EB13A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Venn diagram of the distribution of redundancy, novelty and EST evidence of the junctions predicted by SpliceMap. Only 1389 known junctions are with single non-redundant read and not supported by EST evidence.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C9FCB-5878-45E9-B0A2-76F1F082F2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2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14, 1 August 2010, Pages 4570–4578,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https://doi.org/10.1093/nar/gkq211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Venn diagram of the distribution of redundancy, novelty and EST evidence of the junctions predicted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Venn diagram of the distribution of redundancy, novelty and EST evidence of the junctions predicted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2024-04-26T16:26:07Z</dcterms:modified>
</cp:coreProperties>
</file>