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731B1B-5CFB-4CBB-8374-F60BBD5058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6DCED5-FEB8-47C8-91BB-997ED576AA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Confocal images of chloroplast (A), chloroplast initiating transition (B) and mature chromoplast (C) suspensions isolated from mature green (D), breaker (E) and fully ripe (F) tomatoes. Images are overlays of chlorophyll autofluorescence and carotenoid autofluorescence emitted at wavelengths between 740 and 750 nm (red) and between 500 and 510 nm (green), respectively, when they are excited using the 488 nm line from the argon laser. Structures containing mainly chlorophyll appear red, those containing only carotenoid appear green, and those containing both chlorophyll and carotenoid appear orangey red/yellow. Scale bars = 16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191FA6-71F3-4F44-9D28-66B8D277A9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q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51, Issue 10, October 2010, Pages 1601–1611, </a:t>
            </a:r>
            <a:r>
              <a:rPr lang="en-US" altLang="en-US" sz="1000">
                <a:solidFill>
                  <a:srgbClr val="333333"/>
                </a:solidFill>
                <a:hlinkClick r:id="rId3"/>
              </a:rPr>
              <a:t>https://doi.org/10.1093/pcp/pcq136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Confocal images of chloroplast (A), chloroplast initiating transition (B) and mature chromoplast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Confocal images of chloroplast (A), chloroplast initiating transition (B) and mature chromoplast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2024-04-26T22:39:20Z</dcterms:modified>
</cp:coreProperties>
</file>