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E87CED-F395-4DF4-B177-DDB1BCC6B1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22098-A121-458D-9B55-B98E290296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Diurnal variation in arterial distensibility. y-axis, distensibility in 10−3/kPa; x-axis, time in hours; subjects, 12 healthy young volunteers; standard meals were served at 9 AM, 1 PM, and 7 PM. Subjects stayed in bed from 11 PM until 7 AM. Data are presented as mean ± SEM. DC = distensibility coefficient.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385603-66D9-4F5C-8059-1A1935FB2D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895-7061(01)02326-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2002, Pages 445–452,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https://doi.org/10.1016/S0895-7061(01)02326-3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Diurnal variation in arterial distensibility. y-axis, distensibility in 10</a:t>
            </a:r>
            <a:r>
              <a:rPr lang="en-US" altLang="en-US" b="0" baseline="30000"/>
              <a:t>−3</a:t>
            </a:r>
            <a:r>
              <a:rPr lang="en-US" altLang="en-US" b="0"/>
              <a:t>/kPa; x-axis, time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Diurnal variation in arterial distensibility. y-axis, distensibility in 10−3/kPa; x-axis, time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2024-04-26T13:13:56Z</dcterms:modified>
</cp:coreProperties>
</file>