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ABE20-EFF8-4E39-ACF5-F0892F9F86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FEAAB-ED4C-4356-96D1-A29019DA2B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Strategies of ongoing clinical trials to examine which lipid-targeted therapy should be added to statin treatment in patients with high vascular risk. Ab, antibody; C, cholesterol; CETP, cholesteryl ester transfer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277C1-E5A0-4D6C-9410-5EDBC39AB7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AIM-HIGH and the HPS2-THRIVE trial. C, cholesterol; ER, extended release; FU,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277C1-E5A0-4D6C-9410-5EDBC39AB78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Niacin (vitamin B3)—a lipid-modifying agent with a long history.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277C1-E5A0-4D6C-9410-5EDBC39AB78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17, 1 May 2013, Pages 1254–1257,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Strategies of ongoing clinical trials to examine which lipid-targeted therapy should be added to statin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47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17, 1 May 2013, Pages 1254–1257,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the AIM-HIGH and the HPS2-THRIVE trial. C, cholesterol; ER, extended release; FU,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464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17, 1 May 2013, Pages 1254–1257,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Niacin (vitamin B3)—a lipid-modifying agent with a long history.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426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 Strategies of ongoing clinical trials to examine which lipid-targeted therapy should be added to statin ...</vt:lpstr>
      <vt:lpstr>Figure 2 Comparison of the AIM-HIGH and the HPS2-THRIVE trial. C, cholesterol; ER, extended release; FU, follow-up.
</vt:lpstr>
      <vt:lpstr>Figure 1 Niacin (vitamin B3)—a lipid-modifying agent with a long history.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2024-04-26T17:54:43Z</dcterms:modified>
</cp:coreProperties>
</file>