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D64194-6206-420A-9F34-0FCE1D5A7C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8D8ECB-8D8E-489E-8EAC-E678A2BF12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723AE-EE20-4B73-B61B-6CF036B1C3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2024-04-26T17:48:35Z</dcterms:modified>
</cp:coreProperties>
</file>