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ACE361-0D11-4D5A-A559-2E33FE3D38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9E4BC2-1CAD-4AD5-B151-B9798496CE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survival curves comparing primary percutaneous coronary intervention treated ST-elevation myocardial infarction patients to pharmaco-invasive-treated ST-elevation myocardial infarction patients.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B11560-B18E-46B7-BC25-A65DE0A0D6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4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10, May 2012, Pages 1232–1240,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https://doi.org/10.1093/eurheartj/ehr403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Kaplan–Meier survival curves comparing primary percutaneous coronary intervention treated ST-elevation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Kaplan–Meier survival curves comparing primary percutaneous coronary intervention treated ST-elevation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2024-04-26T07:48:24Z</dcterms:modified>
</cp:coreProperties>
</file>