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E5A7DA-D495-44BF-927C-817CB91750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488C8D-C36F-46C2-935B-00828A4E15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specificity of the TALE NTD. (A) Illustration of a TALE bound to its target DNA (green, RVD domain; magenta, N-1 hairpin domain). (B) Structural analysis suggests contact of the 5′ T by W232 of the N-1 hairpin. This hairpin shares significant sequence homology with RVD hairpins. (C–F) Analyses of NT-T (wt) NTD in the context of (C) AvrXa7 TALE-R, (D) AvrXa7 TALE-TF, (E) AvrXa7 MBP-TALE and (F) a CCR5 targeting TALEN. (* = P &lt; 0.05, ** = P &lt; 0.01, *** = P &lt; 0.001 compared with 5′ 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Non-Commercial License (http://creativecommons.org/licenses/by-nc/3.0/),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98CEA6-F146-473C-8719-ABE5D644FB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t7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41, Issue 21, 1 November 2013, Pages 9779–9785,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https://doi.org/10.1093/nar/gkt754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specificity of the TALE NTD. (A) Illustration of a TALE bound to its target DNA (green, RVD domain;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specificity of the TALE NTD. (A) Illustration of a TALE bound to its target DNA (green, RVD domain;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2024-05-02T04:11:11Z</dcterms:modified>
</cp:coreProperties>
</file>