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BEDF71-8155-460C-8D74-61950087CFE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45FB52-FC27-471D-9F14-B17D1319CE8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Sets of DNA and LNA sequences. Mismatch sites ‘x’ are highlighted in red, DNA bases are lowercase, LNA monomers are uppercase and are underscored with a gray box for easy identification. Uppercase letter C denotes 5-methylcytosine LNA residue. Abbreviated names of sets were created based on sequence number and descriptions.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E9483C-9AA8-498E-B0CD-2AB8B35D5CA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Experimental melting profiles of perfectly matched C•G (1p) and mismatched A•G (1m) duplexes for native 1DNA Set are plotted with melting profiles of isosequential C•G (2p) and A•G (2m) duplexes of the 1T Set, which contains LNA triplets at the mismatch site.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E9483C-9AA8-498E-B0CD-2AB8B35D5CA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Difference of ΔmdTm values between LNA and DNA probes for various mismatches. Sequence Set 1 (panel A and B), and Sets 2 and 3 (panel C) are plotted. Positions of LNA residues and set names are shown in Figure 1. A positive difference indicates improved mismatch discrimination for the LNA probe relative to the DNA probe. Dashed lines denote the range (±0.8°C), which is within the experimental error of the measurements.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E9483C-9AA8-498E-B0CD-2AB8B35D5CA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Differences of ΔmdTm values between 2 mM Mg2+ and 1 M Na+ buffers for unmodified and LNA-modified probes. Dashed lines denote the range (±0.8°C), which is within the experimental error of the measurements. See Figure 1 for sequences and LNA modification patterns.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E9483C-9AA8-498E-B0CD-2AB8B35D5CA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Effects of sodium ions on melting temperatures of DNA–DNA and LNA–DNA duplexes. Duplexes were investigated that had a T•A base pair in the X•Y mismatch site. All duplexes had the same base sequence, 5′-ggtcctttcttggtg-3′/3′-ccaggaaagaaccac-5′, where LNA modifications were introduced at various positions (Figure 1). Solid lines were calculated using a published Tm salt correction (19).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E9483C-9AA8-498E-B0CD-2AB8B35D5CA7}"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Fluorescence emission spectra of target oligomer, 5′-gcgaggpggctt-3′, with single 2-aminopurine (p) reveal the magnitude of stacking interactions. Duplexes containing a H-bonded t•p base pair are compared with mismatched g•p base pair duplexes. Both unmodified DNA probes (blue lines) and probes with a LNA triplet at the mismatch site (red lines) were studied. UV melting experiments in 1 M Na+ buffer showed that LNA triplets increased mismatch discrimination for these sequences.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E9483C-9AA8-498E-B0CD-2AB8B35D5CA7}"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Dependence of melting temperature and mismatch discrimination on oligomer length. Average melting temperatures were calculated for 50% g•c DNA duplex oligomers that did not contain any mismatched base pairs as well as oligomers with single g•t or a•c mismatches. Predictions assumed total single strand concentration of 400 nM in 1 M Na+ buffer.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E9483C-9AA8-498E-B0CD-2AB8B35D5CA7}"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8.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Sets of DNA and LNA sequences. Mismatch sites ‘x’ are highlighted in red, DNA bases are lowercase, LNA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02586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Experimental melting profiles of perfectly matched C•G (1p) and mismatched A•G (1m) duplexes for native 1DNA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74261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Difference of Δ</a:t>
            </a:r>
            <a:r>
              <a:rPr lang="en-US" altLang="en-US" b="0" baseline="-25000"/>
              <a:t>md</a:t>
            </a:r>
            <a:r>
              <a:rPr lang="en-US" altLang="en-US" b="0"/>
              <a:t>T</a:t>
            </a:r>
            <a:r>
              <a:rPr lang="en-US" altLang="en-US" b="0" baseline="-25000"/>
              <a:t>m</a:t>
            </a:r>
            <a:r>
              <a:rPr lang="en-US" altLang="en-US" b="0"/>
              <a:t> values between LNA and DNA probes for various mismatches. Sequence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1641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Differences of Δ</a:t>
            </a:r>
            <a:r>
              <a:rPr lang="en-US" altLang="en-US" b="0" baseline="-25000"/>
              <a:t>md</a:t>
            </a:r>
            <a:r>
              <a:rPr lang="en-US" altLang="en-US" b="0"/>
              <a:t>T</a:t>
            </a:r>
            <a:r>
              <a:rPr lang="en-US" altLang="en-US" b="0" baseline="-25000"/>
              <a:t>m</a:t>
            </a:r>
            <a:r>
              <a:rPr lang="en-US" altLang="en-US" b="0"/>
              <a:t> values between 2 mM Mg</a:t>
            </a:r>
            <a:r>
              <a:rPr lang="en-US" altLang="en-US" b="0" baseline="30000"/>
              <a:t>2+</a:t>
            </a:r>
            <a:r>
              <a:rPr lang="en-US" altLang="en-US" b="0"/>
              <a:t> and 1 M Na</a:t>
            </a:r>
            <a:r>
              <a:rPr lang="en-US" altLang="en-US" b="0" baseline="30000"/>
              <a:t>+</a:t>
            </a:r>
            <a:r>
              <a:rPr lang="en-US" altLang="en-US" b="0"/>
              <a:t> buffers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59361"/>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Effects of sodium ions on melting temperatures of DNA–DNA and LNA–DNA duplexes. Duplexes were investigated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50074"/>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Fluorescence emission spectra of target oligomer, 5′-gcgaggpggctt-3′, with single 2-aminopurine (p) reveal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35200" y="1371600"/>
            <a:ext cx="4684611"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Dependence of melting temperature and mismatch discrimination on oligomer length. Average melting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65400" y="1371600"/>
            <a:ext cx="400844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Sets of DNA and LNA sequences. Mismatch sites ‘x’ are highlighted in red, DNA bases are lowercase, LNA ...</vt:lpstr>
      <vt:lpstr>Figure 2 Experimental melting profiles of perfectly matched C•G (1p) and mismatched A•G (1m) duplexes for native 1DNA ...</vt:lpstr>
      <vt:lpstr>Figure 3 Difference of ΔmdTm values between LNA and DNA probes for various mismatches. Sequence ...</vt:lpstr>
      <vt:lpstr>Figure 4 Differences of ΔmdTm values between 2 mM Mg2+ and 1 M Na+ buffers ...</vt:lpstr>
      <vt:lpstr>Figure 5 Effects of sodium ions on melting temperatures of DNA–DNA and LNA–DNA duplexes. Duplexes were investigated ...</vt:lpstr>
      <vt:lpstr>Figure 6 Fluorescence emission spectra of target oligomer, 5′-gcgaggpggctt-3′, with single 2-aminopurine (p) reveal ...</vt:lpstr>
      <vt:lpstr>Figure 7 Dependence of melting temperature and mismatch discrimination on oligomer length. Average melting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2024-09-20T05:59:42Z</dcterms:modified>
</cp:coreProperties>
</file>