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DB06F-4095-4AAD-8746-94B89C4FDA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D80F1-7923-4075-9E8C-40227DB8C5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Schematics of the apparatus controlling interplug distance.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6DE9C-B94B-4FCE-A491-3ACCBBFA23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528–537,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Schematics of the apparatus controlling interplug distance.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Schematics of the apparatus controlling interplug distance.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2024-04-26T04:41:42Z</dcterms:modified>
</cp:coreProperties>
</file>