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3B09D-AE27-436E-92D9-7C262923E2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D288E-E481-4876-AF3D-923B1331D1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willingness to trade survival time (left) and not wanting resuscitation (right) over time. *P &lt; 0.01 compared with baseline.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B52B3-DCDE-464D-AC52-31A2783572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752–759,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Changes in willingness to trade survival time (left) and not wanting resuscitation (right) over time. *P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Changes in willingness to trade survival time (left) and not wanting resuscitation (right) over time. *P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2024-04-26T03:39:44Z</dcterms:modified>
</cp:coreProperties>
</file>