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8BAB8-B692-466E-9BD0-B40F2A81DF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AD1E9-3D50-46D9-928B-1F726CE476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plots for the four novel loci identified in this study. SNPs are plotted by their position on the chromosome against their association (−log10 P-value) with BMI using Stage I (GWAS meta-analysis) data. The name and P-value for the top SNP shown on the plots is based on all combined data with full genomic control adjustment (Table 1). Estimated recombination rates (from HapMap) are plotted in cyan to reflect the local LD structure. The SNPs surrounding the top SNP (rs671 was used for the ALDH2/MYL2 locus) are color-coded (see inset) to reflect their LD with the top SNP (using pair-wise r2 values from HapMap CHB + JPT data). Genes and positions of exons, as well as directions of transcription, are shown below the plots (using data from the UCSC Genome Browser, genome.ucsc.edu). Plots were generated using LocusZoom.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53EF7-2D6E-4463-BD46-DB1935EAEE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8"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5492–5504, </a:t>
            </a:r>
            <a:r>
              <a:rPr lang="en-US" altLang="en-US" sz="1000">
                <a:solidFill>
                  <a:srgbClr val="333333"/>
                </a:solidFill>
                <a:hlinkClick r:id="rId3"/>
              </a:rPr>
              <a:t>https://doi.org/10.1093/hmg/ddu248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plots for the four novel loci identified in this study. SNPs are plotted by their position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Regional plots for the four novel loci identified in this study. SNPs are plotted by their position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2024-04-26T00:47:59Z</dcterms:modified>
</cp:coreProperties>
</file>