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CC9FB9-ED96-4074-9F1B-229D735AA4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C3B2A7-38BA-483E-936D-2615337719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gel for the FMO3 c.984A &gt; T PCR-RFLP. Lane 1 is a kb1+ ladder, lanes 2 and 6 are TT, lanes 3 and 5 are AT, and lanes 4 and 7 are AA chickens,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Poultry Science Association,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BAB38A-66F4-4A85-833E-7316E6E26C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382/ps.2008-004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88, Issue 4, April 2009, Pages 714–721,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https://doi.org/10.3382/ps.2008-00430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Representative gel for the FMO3 c.984A &gt; T PCR-RFLP. Lane 1 is a kb1+ ladder, lanes 2 and 6 are TT, lanes 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Representative gel for the FMO3 c.984A &gt; T PCR-RFLP. Lane 1 is a kb1+ ladder, lanes 2 and 6 are TT, lanes 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2024-04-26T08:37:02Z</dcterms:modified>
</cp:coreProperties>
</file>