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DF38E-37FF-412C-93F0-895D66725F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20E0F9-3F9E-4545-A71D-03550C28D5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Consistency and specificity of functions associated with meta-analytic coactivation of parcellated insular networks. The correlation values for the top 5 topics for each cluster using forward and reverse inference. Topics were selected if they were present in both forward and reverse inference analyses and represented nonmethod terms.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94F56-E2F1-4946-B83B-BA975532EA2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Functional rankings of coactivation maps. Figure 4 depicts the results of the decoding analysis. The top 15 topics from the reverse inference analysis that were associated with each Meta-Analytic Functional Coactivation Analysis network map. Red = network associated with ventroanterior insula. Blue = network coupled with dorsoanterior insula. Green = network connected to posterior insula. Images are presented in neurological orientation and thresholded using whole brain cluster correction with an initial cluster threshold of Z &gt; 4.5 and a Family Wise Error corrected threshold of P &lt; 0.05 size and transparency of word clouds reflect rank-ordered correlation coefficients exponentiated to the 2nd power, which emphasizes terms that are most associated with each network (Poldrack et al.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94F56-E2F1-4946-B83B-BA975532EA2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Positively connected functionally parcellated networks. Figure 3 depicts the brain networks that are functionally coupled to each insular subregion controlling for activity in other subregions. The resting-state analysis assesses functional connectivity using multilevel multiple regression. The coactivation analysis highlights networks that are coactive across studies in the Neurosynth database using multiple logistic regression. vIns (red) = networks connected to the ventroanterior region of the insula. dIns (blue) = networks connected to the dorsoanterior region of the insula. pIns (green) = networks connected to the posterior insular region. Images are presented using neurological conventions (i.e., right = right). Both analyses are thresholded using whole brain cluster correction with an initial cluster threshold of Z &gt; 2.3 for the resting state and Z &gt; 4.5 for the coactivation and a Family Wise Error corrected threshold of P &lt; 0.05. The correlation matrix reflects the spatial coherence of the networks using Pearson correlations multiplied by 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94F56-E2F1-4946-B83B-BA975532EA2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the functional parcellation analysis. Figure 2 depicts the number of subjects loading on each cluster for each voxel in the insula.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94F56-E2F1-4946-B83B-BA975532EA2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Functional parcellation method. Panel A depicts a high-resolution right insula (2.5 × 2.5 × 3 mm3) by low-resolution rest of brain matrix (5 × 5 × 6 mm3) of voxel-wise time series correlations. Panel B depicts 2 correlation matrices of voxels in the insula based on their pattern of connectivity with the rest of the brain. The upper matrix is the unordered matrix for one subject. The lower matrix is the same matrix ordered by the clustering algorithm. Panel C depicts the VI metric, which selects 3 as the optimal number of clusters (k). Panel D depicts the 3D spatial maps sorted by the results of the cluster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94F56-E2F1-4946-B83B-BA975532EA2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6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06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739–749, </a:t>
            </a:r>
            <a:r>
              <a:rPr lang="en-US" altLang="en-US" sz="1000">
                <a:solidFill>
                  <a:srgbClr val="333333"/>
                </a:solidFill>
                <a:hlinkClick r:id="rId3"/>
              </a:rPr>
              <a:t>https://doi.org/10.1093/cercor/bhs065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Consistency and specificity of functions associated with meta-analytic coactivation of parcellated insular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5786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739–749, </a:t>
            </a:r>
            <a:r>
              <a:rPr lang="en-US" altLang="en-US" sz="1000">
                <a:solidFill>
                  <a:srgbClr val="333333"/>
                </a:solidFill>
                <a:hlinkClick r:id="rId3"/>
              </a:rPr>
              <a:t>https://doi.org/10.1093/cercor/bhs065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Functional rankings of coactivation maps. Figure 4 depicts the results of the decoding analysis. The top 15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4327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739–749, </a:t>
            </a:r>
            <a:r>
              <a:rPr lang="en-US" altLang="en-US" sz="1000">
                <a:solidFill>
                  <a:srgbClr val="333333"/>
                </a:solidFill>
                <a:hlinkClick r:id="rId3"/>
              </a:rPr>
              <a:t>https://doi.org/10.1093/cercor/bhs065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Positively connected functionally parcellated networks. Figure 3 depicts the brain networks that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4261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739–749, </a:t>
            </a:r>
            <a:r>
              <a:rPr lang="en-US" altLang="en-US" sz="1000">
                <a:solidFill>
                  <a:srgbClr val="333333"/>
                </a:solidFill>
                <a:hlinkClick r:id="rId3"/>
              </a:rPr>
              <a:t>https://doi.org/10.1093/cercor/bhs065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the functional parcellation analysis. Figure 2 depicts the number of subjects loading on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739–749, </a:t>
            </a:r>
            <a:r>
              <a:rPr lang="en-US" altLang="en-US" sz="1000">
                <a:solidFill>
                  <a:srgbClr val="333333"/>
                </a:solidFill>
                <a:hlinkClick r:id="rId3"/>
              </a:rPr>
              <a:t>https://doi.org/10.1093/cercor/bhs065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Functional parcellation method. Panel A depicts a high-resolution right insula (2.5 × 2.5 × 3 mm</a:t>
            </a:r>
            <a:r>
              <a:rPr lang="en-US" altLang="en-US" b="0" baseline="30000"/>
              <a:t>3</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38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5. Consistency and specificity of functions associated with meta-analytic coactivation of parcellated insular ...</vt:lpstr>
      <vt:lpstr>Figure 4. Functional rankings of coactivation maps. Figure 4 depicts the results of the decoding analysis. The top 15 ...</vt:lpstr>
      <vt:lpstr>Figure 3. Positively connected functionally parcellated networks. Figure 3 depicts the brain networks that are ...</vt:lpstr>
      <vt:lpstr>Figure 2. Results of the functional parcellation analysis. Figure 2 depicts the number of subjects loading on each ...</vt:lpstr>
      <vt:lpstr>Figure 1. Functional parcellation method. Panel A depicts a high-resolution right insula (2.5 × 2.5 × 3 mm3)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2024-04-26T15:28:19Z</dcterms:modified>
</cp:coreProperties>
</file>