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8A43E4-D058-40AA-BA99-6DA61A0F7D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1F1A73-8EF3-4D21-BC63-BEC9B097B1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Characterisation of Tbr2+ IPC derived SP neurons for ChAT expression and various markers at P7 and P21. (A–D) Tbr2 derived SP cells (tdTomato) were stained from ChAT at P21 (A,B) and at P7 (C,D). No ChAT+ tdTomato+ cells in the SP or white matter at P21 or P7 were found (n = 3 brains) despite ChAT+ cells being present in the globus pallidus (arrows in B). Similar to P21, no ChAT+ cells were seen at this age in SP/WM region either despite their presence in the ventrobasal areas of the forebrain (D). (E–G) Tbr2 derived SP cells were positive for Cplx3 and Nurr1 (arrows in F,G) but not for the interneuron marker parvalbumin (E). SP, subplate; Str, striatum, WM, white matter; Ctx, cortex; GP, globus pallidus. Scale bars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F8F05A-989C-47EF-833E-589AB1E60A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3290–3302, </a:t>
            </a:r>
            <a:r>
              <a:rPr lang="en-US" altLang="en-US" sz="1000">
                <a:solidFill>
                  <a:srgbClr val="333333"/>
                </a:solidFill>
                <a:hlinkClick r:id="rId3"/>
              </a:rPr>
              <a:t>https://doi.org/10.1093/cercor/bhu125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Characterisation of Tbr2+ IPC derived SP neurons for ChAT expression and various markers at P7 and P21. (A–D)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Characterisation of Tbr2+ IPC derived SP neurons for ChAT expression and various markers at P7 and P21. (A–D)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2024-04-26T13:03:45Z</dcterms:modified>
</cp:coreProperties>
</file>