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A48B6A-50CC-4C43-8933-149970D937A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812810-827C-4387-A195-C3BDD719867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Defibrillation thresholds for the RV → SVC + Can configuration ( r =0.44, p =0.018).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The European Society of Cardiology. Published by Elsevier Ltd.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B6D7ED-B017-49FA-9E2A-92D1E09554C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eupc.2003.09.00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Europace</a:t>
            </a:r>
            <a:r>
              <a:rPr lang="en-US" altLang="en-US" sz="1000">
                <a:solidFill>
                  <a:srgbClr val="333333"/>
                </a:solidFill>
              </a:rPr>
              <a:t>, Volume 6, Issue 1, 2004, Pages 21–24,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https://doi.org/10.1016/j.eupc.2003.09.005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Defibrillation thresholds for the RV → SVC + Can configuration ( r =0.44, p =0.018). 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 Defibrillation thresholds for the RV → SVC + Can configuration ( r =0.44, p =0.018). 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2024-09-18T20:44:10Z</dcterms:modified>
</cp:coreProperties>
</file>