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84A3B-D46E-4149-97C1-F591B58FD9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F6944-0C75-42E8-BD6D-876C33FD09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Defibrillation thresholds for the RV → SVC + Can configuration ( r =0.44, p =0.018).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The European Society of Cardiology. Published by Elsevier Ltd.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9EF21-22E9-48FE-A4EC-651A092F7D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pc.2003.09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6, Issue 1, 2004, Pages 21–24,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https://doi.org/10.1016/j.eupc.2003.09.005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Defibrillation thresholds for the RV → SVC + Can configuration ( r =0.44, p =0.018).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Defibrillation thresholds for the RV → SVC + Can configuration ( r =0.44, p =0.018).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2024-09-21T04:33:17Z</dcterms:modified>
</cp:coreProperties>
</file>