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48B6A-50CC-4C43-8933-149970D937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12810-827C-4387-A195-C3BDD71986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Defibrillation thresholds for the RV → SVC + Can configuration ( r =0.44, p =0.018).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The European Society of Cardiology. Published by Elsevier Ltd.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6D7ED-B017-49FA-9E2A-92D1E09554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pc.2003.09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6, Issue 1, 2004, Pages 21–24,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https://doi.org/10.1016/j.eupc.2003.09.005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Defibrillation thresholds for the RV → SVC + Can configuration ( r =0.44, p =0.018).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Defibrillation thresholds for the RV → SVC + Can configuration ( r =0.44, p =0.018).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2024-09-18T20:44:10Z</dcterms:modified>
</cp:coreProperties>
</file>