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CE5C1B-0CB9-4938-9B99-E684BAB28FB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519109-009C-407C-82C7-E255C8C6053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Defibrillation thresholds for the RV → SVC + Can configuration ( r =0.44, p =0.018).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The European Society of Cardiology. Published by Elsevier Ltd.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117DF1-280B-4F3F-9718-96C12A2EA2D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eupc.2003.09.00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Europace</a:t>
            </a:r>
            <a:r>
              <a:rPr lang="en-US" altLang="en-US" sz="1000">
                <a:solidFill>
                  <a:srgbClr val="333333"/>
                </a:solidFill>
              </a:rPr>
              <a:t>, Volume 6, Issue 1, 2004, Pages 21–24,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https://doi.org/10.1016/j.eupc.2003.09.005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Defibrillation thresholds for the RV → SVC + Can configuration ( r =0.44, p =0.018). 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Defibrillation thresholds for the RV → SVC + Can configuration ( r =0.44, p =0.018). 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2024-05-08T21:07:00Z</dcterms:modified>
</cp:coreProperties>
</file>