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2EA2BD-3CDB-4311-A8F9-458CF918B9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94BDE9-0635-4CAF-B8AA-FAF54C7DC1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Stimulation protocol. Mindfulness and baseline conditions consisted of an instruction phase, a stimulation phase with 3 random shocks, and a rating phase in which intensity, unpleasantness, and anticipatory anxiety were rated on a visual rating scale. Each condition was presented 6 times, and orders were permutated within and over subjects. Inst. = instruction, sec.=seconds.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FCE2D8-B91B-4433-BDB4-FB0603B31B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2692–2702,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Stimulation protocol. Mindfulness and baseline conditions consisted of an instruction phase, a stimulation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Stimulation protocol. Mindfulness and baseline conditions consisted of an instruction phase, a stimulation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2024-04-26T23:42:49Z</dcterms:modified>
</cp:coreProperties>
</file>