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923D9-6BBA-43A4-8BE0-C72DDC3A91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185F5C-02DC-4903-999D-FD1A3C4A76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1DC30-9E36-4C4B-B695-25B870A5D7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2024-09-19T02:23:34Z</dcterms:modified>
</cp:coreProperties>
</file>