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06DCE-92BB-487C-B94E-9AA305E031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6CA30-C702-4CDA-A577-7DF9A8449F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DA7194-4E0C-4A6B-8A0F-29FB9100A1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2024-05-08T16:51:22Z</dcterms:modified>
</cp:coreProperties>
</file>