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F69E80-BCE2-4CFA-B3A3-2DE83DBC054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6116D9-7FBB-4BF0-9294-AFC2B29FE32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215045-4970-4A51-90B2-C46E75708ED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2024-09-20T06:05:03Z</dcterms:modified>
</cp:coreProperties>
</file>