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6D49D87-174E-4254-83DF-787E30880AF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FCDF3E-1770-4395-9AD7-D9BA81A02FC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E754A0-620B-4964-BD22-6366676A484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2024-09-19T08:54:15Z</dcterms:modified>
</cp:coreProperties>
</file>