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039CA-F6E8-4893-B846-F5BC78D6E6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AC756B-DE41-46B5-8011-649A0F8004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2FD92-BF74-4D3A-9A9F-70973186DD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2024-05-08T01:00:22Z</dcterms:modified>
</cp:coreProperties>
</file>