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A01528-13D1-49A4-820C-FCC4AFE4B91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6FCA9F-BB7E-4241-BC51-F2013217EF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93B5EE-1D0F-47D0-A1F3-7962ACA7C9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2024-09-20T03:56:44Z</dcterms:modified>
</cp:coreProperties>
</file>