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61E62-85E3-45D4-9A23-991BDD11D1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47958-1C26-4406-8038-20569C9611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Cost-effectiveness acceptability curve of combination therapy with IFX plus AZA.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50C83E-45A1-48CE-8EAC-9FF770BCF6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4.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2, 1 March 2013, Pages 167–174,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https://doi.org/10.1016/j.crohns.2012.04.007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Cost-effectiveness acceptability curve of combination therapy with IFX plus AZA.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Cost-effectiveness acceptability curve of combination therapy with IFX plus AZA.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2024-04-26T20:04:39Z</dcterms:modified>
</cp:coreProperties>
</file>