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6F2828-280C-4CFE-B115-52276D08D0D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3A3502-296E-48BE-BC3B-5A5D1C2BEBB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embryonic exposures to complex mixtures of PAHs on Pacific herring early life-stage mortality, yolk sac edema, spinal deformities, and growth: Each panel shows the response versus toxic units for each of four mechanism-based models. Symbols for all four panels are defined in the AhR agonism panel. Solid symbols indicate statistically significant differences from controls (Carls et al. 1999; Heintz et al. 1999). Symbols that intersect the axes are off scale.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Society of Toxicology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08E8FF-CDB3-46B5-B3EF-5AD138DB55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toxsci/kfh0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Toxicol Sci</a:t>
            </a:r>
            <a:r>
              <a:rPr lang="en-US" altLang="en-US" sz="1000">
                <a:solidFill>
                  <a:srgbClr val="333333"/>
                </a:solidFill>
              </a:rPr>
              <a:t>, Volume 78, Issue 1, March 2004, Pages 60–67,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https://doi.org/10.1093/toxsci/kfh051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Effects of embryonic exposures to complex mixtures of PAHs on Pacific herring early life-stage mortality,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3. Effects of embryonic exposures to complex mixtures of PAHs on Pacific herring early life-stage mortality,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2024-09-20T02:00:42Z</dcterms:modified>
</cp:coreProperties>
</file>