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7908BF-4239-4F4C-AE8A-25A2295478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2E52B6-40E8-48EE-8D45-E7CC290B24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embryonic exposures to complex mixtures of PAHs on Pacific herring early life-stage mortality, yolk sac edema, spinal deformities, and growth: Each panel shows the response versus toxic units for each of four mechanism-based models. Symbols for all four panels are defined in the AhR agonism panel. Solid symbols indicate statistically significant differences from controls (Carls et al. 1999; Heintz et al. 1999). Symbols that intersect the axes are off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091E35-166B-4A2C-9C3E-3FC731EF65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h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78, Issue 1, March 2004, Pages 60–67,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https://doi.org/10.1093/toxsci/kfh051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Effects of embryonic exposures to complex mixtures of PAHs on Pacific herring early life-stage mortality,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Effects of embryonic exposures to complex mixtures of PAHs on Pacific herring early life-stage mortality,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2024-09-19T00:45:34Z</dcterms:modified>
</cp:coreProperties>
</file>