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CE865-EEF0-42D3-B34C-7C28B91811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F7B20-878F-47E3-A79A-ED87132299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embryonic exposures to complex mixtures of PAHs on Pacific herring early life-stage mortality, yolk sac edema, spinal deformities, and growth: Each panel shows the response versus toxic units for each of four mechanism-based models. Symbols for all four panels are defined in the AhR agonism panel. Solid symbols indicate statistically significant differences from controls (Carls et al. 1999; Heintz et al. 1999). Symbols that intersect the axes are off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6EFF2-190A-4E94-89B6-079501869D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78, Issue 1, March 2004, Pages 60–67,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embryonic exposures to complex mixtures of PAHs on Pacific herring early life-stage mortality,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Effects of embryonic exposures to complex mixtures of PAHs on Pacific herring early life-stage mortality,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2024-05-08T01:36:40Z</dcterms:modified>
</cp:coreProperties>
</file>