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A8BA60-52AA-419D-B2FD-BD866D8D003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EBB13F-8E0B-4532-B991-4EDCD463E04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Numbers of suicide deaths in numerous nations, for the most recent year available. Data were obtained from the World Health Organization (8).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Epidemiologic Reviews Published by the Johns Hopkins Bloomberg School of Public Health 2008.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79BE56-8FEF-4055-B869-D7C619D7ADF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pirev/mxn00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Epidemiol Rev</a:t>
            </a:r>
            <a:r>
              <a:rPr lang="en-US" altLang="en-US" sz="1000">
                <a:solidFill>
                  <a:srgbClr val="333333"/>
                </a:solidFill>
              </a:rPr>
              <a:t>, Volume 30, Issue 1, 1 November 2008, Pages 133–154,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https://doi.org/10.1093/epirev/mxn002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Numbers of suicide deaths in numerous nations, for the most recent year available. Data were obtained from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Numbers of suicide deaths in numerous nations, for the most recent year available. Data were obtained from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2024-04-27T02:31:02Z</dcterms:modified>
</cp:coreProperties>
</file>