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5458E7-FCD4-494C-BDB4-412C780A33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BE187-83FD-461B-BCE6-8CCFB95ADF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Interactions between LiST and other modules in Spectrum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2010; all rights reserved.This is an Open Access article distributed under the terms of the Creative Commons Attribution Non-Commercial License (http://creativecommons.org/licenses/by-nc/2.5/)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A68368-09F6-4086-898D-80950BE5B4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q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39, Issue suppl_1, April 2010, Pages i7–i10,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https://doi.org/10.1093/ije/dyq016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Interactions between LiST and other modules in Spectrum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661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Interactions between LiST and other modules in Spectrum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2024-04-27T01:35:09Z</dcterms:modified>
</cp:coreProperties>
</file>