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EF771-7904-4102-8E72-E22BC554E6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BD07F-18CA-4A39-809F-5352B20EE2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29F08-1D53-4E5F-B8AD-7456D9EE85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2024-09-18T19:11:07Z</dcterms:modified>
</cp:coreProperties>
</file>