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899DE4-56F5-42E3-9B43-B48A6D36F2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812D1A-CA6D-48BD-B990-54D1350C8D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CA60DE-DF6B-4BED-B476-F67E7D6D50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2024-05-08T12:05:56Z</dcterms:modified>
</cp:coreProperties>
</file>