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B9D5F4-1BB0-480F-B3E2-FBB54E5B73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5B48ED-2394-45BE-8030-D3EC9D28DC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7D8AB8-B3CF-45ED-981A-43EDB533F4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2024-09-20T02:28:01Z</dcterms:modified>
</cp:coreProperties>
</file>