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5066B-0A8A-44E0-8884-68E3B360FF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206EE-2BD7-473A-A823-6E0ADF347B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3AF76-EBE3-4B95-A396-87CB3607ED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2024-04-26T22:18:22Z</dcterms:modified>
</cp:coreProperties>
</file>