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9363D-8E0C-4FF1-830F-23C15C89BC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D7CB1-EDBF-42E1-ACC4-8C2F48CCD9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dendritic receptive field in horizontal cells increased with age, but PAE could reduce this level of increase in a dose-dependent and long-term manner (P &lt; 0.05). Control, control group; H-EtOH, high-dose EtOH group; M-EtOH: moderate-dose EtOH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ED0D07-9FEB-410C-B228-CD3D222EFA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s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47, Issue 4, July/August 2012, Pages 380–385,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https://doi.org/10.1093/alcalc/ags025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The dendritic receptive field in horizontal cells increased with age, but PAE could reduce this level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The dendritic receptive field in horizontal cells increased with age, but PAE could reduce this level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2024-05-08T15:24:44Z</dcterms:modified>
</cp:coreProperties>
</file>