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2ECD3-14D7-4416-8C30-B98BC138EA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913AC-83A9-4AEE-BCC1-25E751237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dendritic receptive field in horizontal cells increased with age, but PAE could reduce this level of increase in a dose-dependent and long-term manner (P &lt; 0.05). Control, control group; H-EtOH, high-dose EtOH group; M-EtOH: moderate-dose EtOH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82F5E-F93A-4CFB-A3C4-E90CDFFFA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47, Issue 4, July/August 2012, Pages 380–385,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The dendritic receptive field in horizontal cells increased with age, but PAE could reduce this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The dendritic receptive field in horizontal cells increased with age, but PAE could reduce this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2024-09-20T04:32:17Z</dcterms:modified>
</cp:coreProperties>
</file>