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1BF9B-A602-4ECA-A452-55F3F9B2BF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82FE4-2662-4054-9E7D-184949857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dendritic receptive field in horizontal cells increased with age, but PAE could reduce this level of increase in a dose-dependent and long-term manner (P &lt; 0.05). Control, control group; H-EtOH, high-dose EtOH group; M-EtOH: moderate-dose EtOH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3E385-9CA2-4A4B-AD2B-901BBC121F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s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47, Issue 4, July/August 2012, Pages 380–385,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https://doi.org/10.1093/alcalc/ags025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The dendritic receptive field in horizontal cells increased with age, but PAE could reduce this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The dendritic receptive field in horizontal cells increased with age, but PAE could reduce this level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2024-09-19T09:53:02Z</dcterms:modified>
</cp:coreProperties>
</file>