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31BF9B-A602-4ECA-A452-55F3F9B2BF2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82FE4-2662-4054-9E7D-1849498577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dendritic receptive field in horizontal cells increased with age, but PAE could reduce this level of increase in a dose-dependent and long-term manner (P &lt; 0.05). Control, control group; H-EtOH, high-dose EtOH group; M-EtOH: moderate-dose EtOH group.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Medical Council on Alcohol and Oxford University Press.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B3E385-9CA2-4A4B-AD2B-901BBC121F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s0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47, Issue 4, July/August 2012, Pages 380–385,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https://doi.org/10.1093/alcalc/ags025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 4. </a:t>
            </a:r>
            <a:r>
              <a:rPr lang="en-US" altLang="en-US" b="0"/>
              <a:t>The dendritic receptive field in horizontal cells increased with age, but PAE could reduce this level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 4. The dendritic receptive field in horizontal cells increased with age, but PAE could reduce this level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2024-09-19T09:53:02Z</dcterms:modified>
</cp:coreProperties>
</file>