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D1FC6-2665-489B-B2DE-A49B397C31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769DD-6369-476E-B4F7-604659B57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erythemal threshold to UVR (minimal erythema dose, MED, in mJ/cm 2 ) rises after 3 months dietary supplementation with EPA, but not OA, *P &lt; 0.01. Data shown are mean ± SE; n = 14 in each supplementation group.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A8501-4BE2-4FA2-8E18-B2EC43D2CB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g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2003, Pages 919–925,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https://doi.org/10.1093/carcin/bgg038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 The erythemal threshold to UVR (minimal erythema dose, MED, in mJ/cm </a:t>
            </a:r>
            <a:r>
              <a:rPr lang="en-US" altLang="en-US" b="0" baseline="30000"/>
              <a:t>2</a:t>
            </a:r>
            <a:r>
              <a:rPr lang="en-US" altLang="en-US" b="0"/>
              <a:t> ) rises after 3 months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The erythemal threshold to UVR (minimal erythema dose, MED, in mJ/cm 2 ) rises after 3 months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2024-04-26T04:43:06Z</dcterms:modified>
</cp:coreProperties>
</file>