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5EF532-C48B-4873-8F7E-26CF9F128F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14EE62-DC06-450A-BCF9-0142D320F6C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Percentage of students scoring in below-average, average, and above-average range in math from Years 1–5.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FC8212-6E9F-4FAB-B27C-FEC69223768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eafed/enp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Deaf Stud Deaf Educ</a:t>
            </a:r>
            <a:r>
              <a:rPr lang="en-US" altLang="en-US" sz="1000">
                <a:solidFill>
                  <a:srgbClr val="333333"/>
                </a:solidFill>
              </a:rPr>
              <a:t>, Volume 14, Issue 3, Summer 2009, Pages 293–311,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https://doi.org/10.1093/deafed/enp009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Percentage of students scoring in below-average, average, and above-average range in math from Years 1–5.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Percentage of students scoring in below-average, average, and above-average range in math from Years 1–5.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2024-04-26T20:21:44Z</dcterms:modified>
</cp:coreProperties>
</file>