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55926-0D84-4948-B6E3-E242F7EC1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9753D-A248-4E52-ABFA-1B914C21F9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FD51B-62C7-434E-A270-24FAF1690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2024-04-26T22:51:22Z</dcterms:modified>
</cp:coreProperties>
</file>