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522A33-8A8C-4EBE-B170-1DA53851CF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FDBCF3-3110-40F0-BEE2-16ACF2266D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6F1F87-7B02-4194-A3B4-9D5509E32F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2024-05-01T21:45:54Z</dcterms:modified>
</cp:coreProperties>
</file>