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0B6E8-B50C-48A8-AE47-C5CE599676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7FD67-ACD9-4B29-A147-7AF7C4379F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Apoptosis, GM2 ganglioside accumulation and lysosomal swelling in mouse tissue sections. (a) Toluidine blue staining of a semithin section of neurons from cerebral cortex of a Hexa−/− mouse showing swollen lysosomes surrounding the nucleus, 630× (b) Formation of apoptotic bodies in the brain stem of a Hexb−/− mouse detected by in situ end-labelling of DNA, 630× (c) Anterior horn cells of spinal cord from a Hexb−/− mouse showing accumulated GM2 ganglioside detected with anti-GM2 monoclonal antibody, 630× (d) Apoptotic cells (arrows) from the grey matter of the spinal cord of a Hexb−/− mouse detected by in situ end-labelling of DNA, 200×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DAED0-42FB-403A-A9C9-81175175D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6.11.18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6, Issue 11, October 1997, Pages 1879–1885,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https://doi.org/10.1093/hmg/6.11.1879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Apoptosis, G</a:t>
            </a:r>
            <a:r>
              <a:rPr lang="en-US" altLang="en-US" b="0" baseline="-25000"/>
              <a:t>M2</a:t>
            </a:r>
            <a:r>
              <a:rPr lang="en-US" altLang="en-US" b="0"/>
              <a:t> ganglioside accumulation and lysosomal swelling in mouse tissue sections.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Apoptosis, GM2 ganglioside accumulation and lysosomal swelling in mouse tissue sections.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2024-04-26T06:56:15Z</dcterms:modified>
</cp:coreProperties>
</file>